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6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91" r:id="rId17"/>
    <p:sldId id="273" r:id="rId18"/>
    <p:sldId id="274" r:id="rId19"/>
    <p:sldId id="275" r:id="rId20"/>
    <p:sldId id="276" r:id="rId21"/>
    <p:sldId id="277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2" r:id="rId31"/>
    <p:sldId id="289" r:id="rId32"/>
    <p:sldId id="29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>
        <p:scale>
          <a:sx n="100" d="100"/>
          <a:sy n="100" d="100"/>
        </p:scale>
        <p:origin x="-1122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7040E-C178-4CD8-A46B-E33662BC0273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1550A-52FD-4558-BA30-C245563DB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1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1550A-52FD-4558-BA30-C245563DB6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1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178967" y="0"/>
            <a:ext cx="96503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SSmith\Desktop\front 1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967" y="0"/>
            <a:ext cx="965033" cy="29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Smith\Desktop\lighthouse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967" y="4931664"/>
            <a:ext cx="969264" cy="9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Smith\Desktop\Bandshellkid021105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736" y="4324890"/>
            <a:ext cx="969264" cy="6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SSmith\Desktop\County Logo 2011 B&amp;W 300ppi 1x1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736" y="5888736"/>
            <a:ext cx="969264" cy="9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SSmith\Desktop\DogPark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736" y="3862734"/>
            <a:ext cx="969264" cy="44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SSmith\Desktop\farm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736" y="2916936"/>
            <a:ext cx="969264" cy="9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2013 County Budget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68136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 </a:t>
            </a:r>
            <a:r>
              <a:rPr lang="en-US" dirty="0" smtClean="0"/>
              <a:t>Silver </a:t>
            </a:r>
            <a:r>
              <a:rPr lang="en-US" dirty="0"/>
              <a:t>Lake Icehouse </a:t>
            </a:r>
            <a:r>
              <a:rPr lang="en-US" dirty="0" smtClean="0"/>
              <a:t>Trail</a:t>
            </a:r>
            <a:r>
              <a:rPr lang="en-US" dirty="0"/>
              <a:t/>
            </a:r>
            <a:br>
              <a:rPr lang="en-US" dirty="0"/>
            </a:b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58" y="1600200"/>
            <a:ext cx="6400800" cy="480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80" y="1600200"/>
            <a:ext cx="6400800" cy="480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80" y="1600200"/>
            <a:ext cx="6400800" cy="480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58" y="1600200"/>
            <a:ext cx="6400800" cy="480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78" y="1600200"/>
            <a:ext cx="6400800" cy="480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0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78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 </a:t>
            </a:r>
            <a:r>
              <a:rPr lang="en-US" dirty="0" smtClean="0"/>
              <a:t>High </a:t>
            </a:r>
            <a:r>
              <a:rPr lang="en-US" dirty="0"/>
              <a:t>S</a:t>
            </a:r>
            <a:r>
              <a:rPr lang="en-US" dirty="0" smtClean="0"/>
              <a:t>peed Broadband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990600" y="1676400"/>
            <a:ext cx="6172200" cy="4419600"/>
            <a:chOff x="533400" y="1371600"/>
            <a:chExt cx="8098252" cy="5181600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371600"/>
              <a:ext cx="2986088" cy="3235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 descr="C:\Users\SSmith\AppData\Local\Microsoft\Windows\Temporary Internet Files\Content.IE5\NZA92ABQ\MC900434814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747" y="1524000"/>
              <a:ext cx="1870905" cy="1870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C:\Program Files (x86)\Microsoft Office\MEDIA\CAGCAT10\j0185604.wmf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829313"/>
              <a:ext cx="1676400" cy="1678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33400" y="35052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Residential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29852" y="3394905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Corporate</a:t>
              </a:r>
            </a:p>
          </p:txBody>
        </p:sp>
        <p:pic>
          <p:nvPicPr>
            <p:cNvPr id="19" name="Picture 20" descr="C:\Users\SSmith\AppData\Local\Microsoft\Windows\Temporary Internet Files\Content.IE5\UJR2UUG0\MC900156123[1].wm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4991059"/>
              <a:ext cx="2637488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810000" y="6183868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Public Safety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93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Pillars </a:t>
            </a:r>
            <a:r>
              <a:rPr lang="en-US" dirty="0"/>
              <a:t>of </a:t>
            </a:r>
            <a:r>
              <a:rPr lang="en-US" dirty="0" smtClean="0"/>
              <a:t>Honor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3200" cy="480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800" y="16020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9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95400"/>
            <a:ext cx="7315200" cy="5035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 </a:t>
            </a:r>
            <a:r>
              <a:rPr lang="en-US" dirty="0" smtClean="0"/>
              <a:t>Future Important 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620000" cy="4800600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pPr lvl="0">
              <a:lnSpc>
                <a:spcPct val="200000"/>
              </a:lnSpc>
            </a:pPr>
            <a:r>
              <a:rPr lang="en-US" b="1" dirty="0" smtClean="0"/>
              <a:t>November </a:t>
            </a:r>
            <a:r>
              <a:rPr lang="en-US" b="1" dirty="0"/>
              <a:t>6 </a:t>
            </a:r>
            <a:r>
              <a:rPr lang="en-US" b="1" dirty="0" smtClean="0"/>
              <a:t>Election</a:t>
            </a:r>
          </a:p>
          <a:p>
            <a:pPr lvl="0">
              <a:lnSpc>
                <a:spcPct val="200000"/>
              </a:lnSpc>
            </a:pPr>
            <a:r>
              <a:rPr lang="en-US" b="1" dirty="0" smtClean="0"/>
              <a:t>February </a:t>
            </a:r>
            <a:r>
              <a:rPr lang="en-US" b="1" dirty="0"/>
              <a:t>2013, Gov. Scott Walker presents State </a:t>
            </a:r>
            <a:r>
              <a:rPr lang="en-US" b="1" dirty="0" smtClean="0"/>
              <a:t>Budget</a:t>
            </a:r>
          </a:p>
          <a:p>
            <a:pPr lvl="0">
              <a:lnSpc>
                <a:spcPct val="200000"/>
              </a:lnSpc>
            </a:pPr>
            <a:r>
              <a:rPr lang="en-US" b="1" dirty="0" smtClean="0"/>
              <a:t>June </a:t>
            </a:r>
            <a:r>
              <a:rPr lang="en-US" b="1" dirty="0"/>
              <a:t>2013, State Biennial Budget slated for </a:t>
            </a:r>
            <a:r>
              <a:rPr lang="en-US" b="1" dirty="0" smtClean="0"/>
              <a:t>approval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12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State/Federal Funding vs. Levy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42776" y="248024"/>
            <a:ext cx="3657601" cy="651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0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County Tax </a:t>
            </a:r>
            <a:r>
              <a:rPr lang="en-US" dirty="0"/>
              <a:t>L</a:t>
            </a:r>
            <a:r>
              <a:rPr lang="en-US" dirty="0" smtClean="0"/>
              <a:t>evy </a:t>
            </a:r>
            <a:r>
              <a:rPr lang="en-US" dirty="0"/>
              <a:t>D</a:t>
            </a:r>
            <a:r>
              <a:rPr lang="en-US" dirty="0" smtClean="0"/>
              <a:t>ecline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lv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362075"/>
            <a:ext cx="5867400" cy="492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 Levy Change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24000"/>
            <a:ext cx="6736793" cy="40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Tax Levy by Department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31620" y="982980"/>
            <a:ext cx="432816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Louise Principe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295400"/>
            <a:ext cx="2971800" cy="445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6031468"/>
            <a:ext cx="3894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Thank you for your service, Louise!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836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509726" y="609600"/>
            <a:ext cx="7772400" cy="914400"/>
          </a:xfrm>
        </p:spPr>
        <p:txBody>
          <a:bodyPr>
            <a:normAutofit fontScale="25000" lnSpcReduction="20000"/>
          </a:bodyPr>
          <a:lstStyle/>
          <a:p>
            <a:pPr marL="114300" lvl="0" indent="0">
              <a:buNone/>
            </a:pPr>
            <a:endParaRPr lang="en-US" dirty="0"/>
          </a:p>
          <a:p>
            <a:pPr lvl="0"/>
            <a:r>
              <a:rPr lang="en-US" sz="11200" dirty="0" smtClean="0"/>
              <a:t>Taxpayers </a:t>
            </a:r>
            <a:r>
              <a:rPr lang="en-US" sz="11200" dirty="0"/>
              <a:t>will see a modest </a:t>
            </a:r>
            <a:r>
              <a:rPr lang="en-US" sz="11200" dirty="0" smtClean="0"/>
              <a:t>decrease in </a:t>
            </a:r>
            <a:r>
              <a:rPr lang="en-US" sz="11200" dirty="0"/>
              <a:t>their tax bill for county </a:t>
            </a:r>
            <a:r>
              <a:rPr lang="en-US" sz="11200" dirty="0" smtClean="0"/>
              <a:t>purposes</a:t>
            </a:r>
            <a:endParaRPr lang="en-US" sz="1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526" y="1752600"/>
            <a:ext cx="6400800" cy="370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Kenosha </a:t>
            </a:r>
            <a:r>
              <a:rPr lang="en-US" dirty="0"/>
              <a:t>County: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great place to </a:t>
            </a:r>
            <a:r>
              <a:rPr lang="en-US" dirty="0" smtClean="0"/>
              <a:t>live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606990"/>
            <a:ext cx="2362981" cy="4565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600200"/>
            <a:ext cx="2362981" cy="45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1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85800"/>
            <a:ext cx="6705600" cy="5486400"/>
          </a:xfrm>
        </p:spPr>
      </p:pic>
    </p:spTree>
    <p:extLst>
      <p:ext uri="{BB962C8B-B14F-4D97-AF65-F5344CB8AC3E}">
        <p14:creationId xmlns:p14="http://schemas.microsoft.com/office/powerpoint/2010/main" val="36247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019800" cy="4282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599362"/>
            <a:ext cx="6019800" cy="4268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</a:t>
            </a:r>
            <a:r>
              <a:rPr lang="en-US" sz="3600" dirty="0" smtClean="0"/>
              <a:t>ummer </a:t>
            </a:r>
            <a:r>
              <a:rPr lang="en-US" sz="3600" dirty="0"/>
              <a:t>Y</a:t>
            </a:r>
            <a:r>
              <a:rPr lang="en-US" sz="3600" dirty="0" smtClean="0"/>
              <a:t>outh </a:t>
            </a:r>
            <a:r>
              <a:rPr lang="en-US" sz="3600" dirty="0"/>
              <a:t>E</a:t>
            </a:r>
            <a:r>
              <a:rPr lang="en-US" sz="3600" dirty="0" smtClean="0"/>
              <a:t>mployment </a:t>
            </a:r>
            <a:r>
              <a:rPr lang="en-US" sz="3600" dirty="0"/>
              <a:t>P</a:t>
            </a:r>
            <a:r>
              <a:rPr lang="en-US" sz="3600" dirty="0" smtClean="0"/>
              <a:t>rogram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35" y="1599362"/>
            <a:ext cx="6096000" cy="424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65412"/>
            <a:ext cx="4572000" cy="4996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796" y="1592313"/>
            <a:ext cx="5177804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592313"/>
            <a:ext cx="6019800" cy="4282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096000" cy="4244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56479"/>
            <a:ext cx="4572000" cy="4996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796" y="1600200"/>
            <a:ext cx="517780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2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Health </a:t>
            </a:r>
            <a:r>
              <a:rPr lang="en-US" dirty="0" smtClean="0"/>
              <a:t>Department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419600"/>
          </a:xfrm>
        </p:spPr>
      </p:pic>
    </p:spTree>
    <p:extLst>
      <p:ext uri="{BB962C8B-B14F-4D97-AF65-F5344CB8AC3E}">
        <p14:creationId xmlns:p14="http://schemas.microsoft.com/office/powerpoint/2010/main" val="31050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G</a:t>
            </a:r>
            <a:r>
              <a:rPr lang="en-US" dirty="0" smtClean="0"/>
              <a:t>olf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lv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7700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Highway G </a:t>
            </a:r>
            <a:r>
              <a:rPr lang="en-US" dirty="0" smtClean="0"/>
              <a:t>Road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lv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76400"/>
            <a:ext cx="6400800" cy="426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3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Highway K </a:t>
            </a:r>
            <a:r>
              <a:rPr lang="en-US" dirty="0" smtClean="0"/>
              <a:t>Road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lv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76400"/>
            <a:ext cx="6400800" cy="426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752600"/>
            <a:ext cx="6400800" cy="426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9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7620000" cy="4800600"/>
          </a:xfrm>
        </p:spPr>
        <p:txBody>
          <a:bodyPr>
            <a:normAutofit/>
          </a:bodyPr>
          <a:lstStyle/>
          <a:p>
            <a:pPr marL="114300" lv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685800"/>
            <a:ext cx="689610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Health P</a:t>
            </a:r>
            <a:r>
              <a:rPr lang="en-US" dirty="0" smtClean="0"/>
              <a:t>lan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lv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600200"/>
            <a:ext cx="7162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Effective January </a:t>
            </a:r>
            <a:r>
              <a:rPr lang="en-US" sz="2000" dirty="0"/>
              <a:t>1, 2013: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Five percent (5%) annual contribution of the budgeted </a:t>
            </a:r>
            <a:r>
              <a:rPr lang="en-US" sz="2000" dirty="0" smtClean="0"/>
              <a:t>rate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dirty="0" smtClean="0"/>
              <a:t>Wellness </a:t>
            </a:r>
            <a:r>
              <a:rPr lang="en-US" sz="2000" dirty="0"/>
              <a:t>incentive program – Allowing employees to reduce annual contribution through healthy lifestyle initiatives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Dental coverage offered at employee’s expense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Vision program offered at employees expense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Eliminate the following covered services: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Coverage for morbid obesity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Private Duty Nursing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Limited coverage for ambulance and time in a skilled nursing facility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All employees, not under contract, enrolled in “H” plan at 21% employee contribution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000" dirty="0"/>
              <a:t>Total employee contribution = 32</a:t>
            </a:r>
            <a:r>
              <a:rPr lang="en-US" sz="2000" dirty="0" smtClean="0"/>
              <a:t>%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36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76" y="1559775"/>
            <a:ext cx="6987223" cy="50422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6576" y="2362200"/>
            <a:ext cx="2720024" cy="3200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Humana </a:t>
            </a:r>
            <a:r>
              <a:rPr lang="en-US" dirty="0" smtClean="0"/>
              <a:t>Vitality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lv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90600" y="2590800"/>
            <a:ext cx="1952625" cy="2599194"/>
            <a:chOff x="561975" y="2238375"/>
            <a:chExt cx="1952625" cy="2599194"/>
          </a:xfrm>
          <a:solidFill>
            <a:schemeClr val="bg1"/>
          </a:solidFill>
        </p:grpSpPr>
        <p:sp>
          <p:nvSpPr>
            <p:cNvPr id="6" name="TextBox 5"/>
            <p:cNvSpPr txBox="1"/>
            <p:nvPr/>
          </p:nvSpPr>
          <p:spPr>
            <a:xfrm>
              <a:off x="2128405" y="2590800"/>
              <a:ext cx="386195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5</a:t>
              </a:r>
            </a:p>
            <a:p>
              <a:r>
                <a:rPr lang="en-US" sz="2800" dirty="0" smtClean="0"/>
                <a:t>4</a:t>
              </a:r>
            </a:p>
            <a:p>
              <a:r>
                <a:rPr lang="en-US" sz="2800" dirty="0" smtClean="0"/>
                <a:t>3</a:t>
              </a:r>
            </a:p>
            <a:p>
              <a:r>
                <a:rPr lang="en-US" sz="2800" dirty="0" smtClean="0"/>
                <a:t>2</a:t>
              </a:r>
            </a:p>
            <a:p>
              <a:r>
                <a:rPr lang="en-US" sz="2800" dirty="0"/>
                <a:t>1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975" y="2238375"/>
              <a:ext cx="1610860" cy="2590800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32832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00200"/>
            <a:ext cx="7727168" cy="464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OPEB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lvl="0" indent="0">
              <a:buNone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447800"/>
            <a:ext cx="649524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Kenosha </a:t>
            </a:r>
            <a:r>
              <a:rPr lang="en-US" dirty="0"/>
              <a:t>County: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great place to </a:t>
            </a:r>
            <a:r>
              <a:rPr lang="en-US" dirty="0" smtClean="0"/>
              <a:t>work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922" y="1600200"/>
            <a:ext cx="4572000" cy="457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22" y="1602419"/>
            <a:ext cx="6400800" cy="426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600200"/>
            <a:ext cx="4572000" cy="457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600200"/>
            <a:ext cx="4572000" cy="457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6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 Levy Change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24000"/>
            <a:ext cx="6736793" cy="40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00200"/>
            <a:ext cx="701040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Our Biggest Challenges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90600" y="1600200"/>
            <a:ext cx="3657600" cy="4590288"/>
          </a:xfrm>
        </p:spPr>
        <p:txBody>
          <a:bodyPr>
            <a:normAutofit lnSpcReduction="10000"/>
          </a:bodyPr>
          <a:lstStyle/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/>
              <a:t>To keep our vision of the great things that are happening and can happen in Kenosha County, while </a:t>
            </a: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/>
              <a:t>Meeting our fiscal responsibilities head-on</a:t>
            </a: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/>
              <a:t>Without getting hung up by the naysayers or getting distracted by the minutia.</a:t>
            </a:r>
          </a:p>
          <a:p>
            <a:pPr lvl="1">
              <a:buClr>
                <a:schemeClr val="tx2"/>
              </a:buClr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God Bless Kenosha County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19250"/>
            <a:ext cx="7620000" cy="4762500"/>
          </a:xfrm>
        </p:spPr>
      </p:pic>
    </p:spTree>
    <p:extLst>
      <p:ext uri="{BB962C8B-B14F-4D97-AF65-F5344CB8AC3E}">
        <p14:creationId xmlns:p14="http://schemas.microsoft.com/office/powerpoint/2010/main" val="282374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1200" y="2362200"/>
            <a:ext cx="4572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2680" y="2362200"/>
            <a:ext cx="4572000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Kenosha </a:t>
            </a:r>
            <a:r>
              <a:rPr lang="en-US" dirty="0"/>
              <a:t>County: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great place to </a:t>
            </a:r>
            <a:r>
              <a:rPr lang="en-US" dirty="0" smtClean="0"/>
              <a:t>raise </a:t>
            </a:r>
            <a:r>
              <a:rPr lang="en-US" dirty="0"/>
              <a:t>a family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563" y="1600200"/>
            <a:ext cx="6400800" cy="426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1200" y="2362200"/>
            <a:ext cx="4572000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5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 </a:t>
            </a:r>
            <a:r>
              <a:rPr lang="en-US" dirty="0" smtClean="0"/>
              <a:t>Kenosha County Courthouse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129341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Our New Website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00200"/>
            <a:ext cx="7620000" cy="4537282"/>
          </a:xfrm>
        </p:spPr>
      </p:pic>
    </p:spTree>
    <p:extLst>
      <p:ext uri="{BB962C8B-B14F-4D97-AF65-F5344CB8AC3E}">
        <p14:creationId xmlns:p14="http://schemas.microsoft.com/office/powerpoint/2010/main" val="4724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 </a:t>
            </a:r>
            <a:r>
              <a:rPr lang="en-US" dirty="0" smtClean="0"/>
              <a:t>Petrifying </a:t>
            </a:r>
            <a:r>
              <a:rPr lang="en-US" dirty="0"/>
              <a:t>Springs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26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98" y="1607598"/>
            <a:ext cx="6400800" cy="426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572827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1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 </a:t>
            </a:r>
            <a:r>
              <a:rPr lang="en-US" dirty="0" smtClean="0"/>
              <a:t>Oktoberfest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24611" y="2223078"/>
            <a:ext cx="4948711" cy="3711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561569"/>
            <a:ext cx="6400800" cy="4271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24611" y="2223078"/>
            <a:ext cx="4948711" cy="3711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50" y="1561568"/>
            <a:ext cx="6400800" cy="42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Joint Services</a:t>
            </a:r>
            <a:r>
              <a:rPr lang="en-US" sz="900" dirty="0"/>
              <a:t/>
            </a:r>
            <a:br>
              <a:rPr lang="en-US" sz="900" dirty="0"/>
            </a:b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598260"/>
            <a:ext cx="6400800" cy="4802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4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2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48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2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0200"/>
            <a:ext cx="6400800" cy="480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6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mbo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combo</Template>
  <TotalTime>994</TotalTime>
  <Words>276</Words>
  <Application>Microsoft Office PowerPoint</Application>
  <PresentationFormat>On-screen Show (4:3)</PresentationFormat>
  <Paragraphs>61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combo</vt:lpstr>
      <vt:lpstr>2013 County Budget</vt:lpstr>
      <vt:lpstr>Kenosha County:  A great place to live</vt:lpstr>
      <vt:lpstr>Kenosha County:  A great place to work</vt:lpstr>
      <vt:lpstr>Kenosha County:  A great place to raise a family</vt:lpstr>
      <vt:lpstr> Kenosha County Courthouse</vt:lpstr>
      <vt:lpstr>Our New Website</vt:lpstr>
      <vt:lpstr> Petrifying Springs</vt:lpstr>
      <vt:lpstr> Oktoberfest</vt:lpstr>
      <vt:lpstr> Joint Services </vt:lpstr>
      <vt:lpstr> Silver Lake Icehouse Trail </vt:lpstr>
      <vt:lpstr> High Speed Broadband</vt:lpstr>
      <vt:lpstr>Pillars of Honor</vt:lpstr>
      <vt:lpstr> Future Important Dates</vt:lpstr>
      <vt:lpstr>State/Federal Funding vs. Levy</vt:lpstr>
      <vt:lpstr>County Tax Levy Decline</vt:lpstr>
      <vt:lpstr>Tax Levy Change</vt:lpstr>
      <vt:lpstr>Tax Levy by Department</vt:lpstr>
      <vt:lpstr>Louise Principe</vt:lpstr>
      <vt:lpstr>PowerPoint Presentation</vt:lpstr>
      <vt:lpstr>PowerPoint Presentation</vt:lpstr>
      <vt:lpstr>Summer Youth Employment Program</vt:lpstr>
      <vt:lpstr>Health Department</vt:lpstr>
      <vt:lpstr>Golf Courses</vt:lpstr>
      <vt:lpstr>Highway G Road Construction</vt:lpstr>
      <vt:lpstr>Highway K Road Construction</vt:lpstr>
      <vt:lpstr>PowerPoint Presentation</vt:lpstr>
      <vt:lpstr>Health Plan Changes</vt:lpstr>
      <vt:lpstr>Humana Vitality</vt:lpstr>
      <vt:lpstr>OPEB Update</vt:lpstr>
      <vt:lpstr>Tax Levy Change</vt:lpstr>
      <vt:lpstr>Our Biggest Challenges</vt:lpstr>
      <vt:lpstr>God Bless Kenosha County</vt:lpstr>
    </vt:vector>
  </TitlesOfParts>
  <Company>County of Kenosha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 County Budget</dc:title>
  <dc:creator>Martin Lacock</dc:creator>
  <cp:lastModifiedBy>Shawn Smith</cp:lastModifiedBy>
  <cp:revision>63</cp:revision>
  <dcterms:created xsi:type="dcterms:W3CDTF">2012-09-28T14:18:24Z</dcterms:created>
  <dcterms:modified xsi:type="dcterms:W3CDTF">2012-10-03T16:28:34Z</dcterms:modified>
</cp:coreProperties>
</file>